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57" r:id="rId6"/>
    <p:sldId id="262" r:id="rId7"/>
    <p:sldId id="263" r:id="rId8"/>
    <p:sldId id="270" r:id="rId9"/>
    <p:sldId id="264" r:id="rId10"/>
    <p:sldId id="266" r:id="rId11"/>
    <p:sldId id="265" r:id="rId12"/>
    <p:sldId id="271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74632-0277-46FE-AFA2-25F8E73B2F9D}" v="1" dt="2021-02-22T08:14:21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24974632-0277-46FE-AFA2-25F8E73B2F9D}"/>
    <pc:docChg chg="custSel modSld sldOrd">
      <pc:chgData name="Jacintha Westerink" userId="c1c74fd5-67fa-43d8-8063-0adb3063a5fc" providerId="ADAL" clId="{24974632-0277-46FE-AFA2-25F8E73B2F9D}" dt="2021-02-22T08:14:39.430" v="41" actId="27636"/>
      <pc:docMkLst>
        <pc:docMk/>
      </pc:docMkLst>
      <pc:sldChg chg="modSp mod">
        <pc:chgData name="Jacintha Westerink" userId="c1c74fd5-67fa-43d8-8063-0adb3063a5fc" providerId="ADAL" clId="{24974632-0277-46FE-AFA2-25F8E73B2F9D}" dt="2021-02-22T08:09:59.587" v="0" actId="6549"/>
        <pc:sldMkLst>
          <pc:docMk/>
          <pc:sldMk cId="2519515289" sldId="256"/>
        </pc:sldMkLst>
        <pc:spChg chg="mod">
          <ac:chgData name="Jacintha Westerink" userId="c1c74fd5-67fa-43d8-8063-0adb3063a5fc" providerId="ADAL" clId="{24974632-0277-46FE-AFA2-25F8E73B2F9D}" dt="2021-02-22T08:09:59.587" v="0" actId="6549"/>
          <ac:spMkLst>
            <pc:docMk/>
            <pc:sldMk cId="2519515289" sldId="256"/>
            <ac:spMk id="3" creationId="{00000000-0000-0000-0000-000000000000}"/>
          </ac:spMkLst>
        </pc:spChg>
      </pc:sldChg>
      <pc:sldChg chg="addSp modSp mod ord">
        <pc:chgData name="Jacintha Westerink" userId="c1c74fd5-67fa-43d8-8063-0adb3063a5fc" providerId="ADAL" clId="{24974632-0277-46FE-AFA2-25F8E73B2F9D}" dt="2021-02-22T08:12:14.449" v="25" actId="20577"/>
        <pc:sldMkLst>
          <pc:docMk/>
          <pc:sldMk cId="4004788614" sldId="257"/>
        </pc:sldMkLst>
        <pc:spChg chg="mod">
          <ac:chgData name="Jacintha Westerink" userId="c1c74fd5-67fa-43d8-8063-0adb3063a5fc" providerId="ADAL" clId="{24974632-0277-46FE-AFA2-25F8E73B2F9D}" dt="2021-02-22T08:10:07.031" v="1" actId="6549"/>
          <ac:spMkLst>
            <pc:docMk/>
            <pc:sldMk cId="4004788614" sldId="257"/>
            <ac:spMk id="2" creationId="{00000000-0000-0000-0000-000000000000}"/>
          </ac:spMkLst>
        </pc:spChg>
        <pc:spChg chg="mod">
          <ac:chgData name="Jacintha Westerink" userId="c1c74fd5-67fa-43d8-8063-0adb3063a5fc" providerId="ADAL" clId="{24974632-0277-46FE-AFA2-25F8E73B2F9D}" dt="2021-02-22T08:12:14.449" v="25" actId="20577"/>
          <ac:spMkLst>
            <pc:docMk/>
            <pc:sldMk cId="4004788614" sldId="257"/>
            <ac:spMk id="3" creationId="{27E75FD0-BDFD-431C-9CCD-E373C4A5D562}"/>
          </ac:spMkLst>
        </pc:spChg>
        <pc:spChg chg="add mod">
          <ac:chgData name="Jacintha Westerink" userId="c1c74fd5-67fa-43d8-8063-0adb3063a5fc" providerId="ADAL" clId="{24974632-0277-46FE-AFA2-25F8E73B2F9D}" dt="2021-02-22T08:10:34.256" v="5" actId="2085"/>
          <ac:spMkLst>
            <pc:docMk/>
            <pc:sldMk cId="4004788614" sldId="257"/>
            <ac:spMk id="6" creationId="{1A86CCD0-BE47-411D-B79D-080A7D3EE3B1}"/>
          </ac:spMkLst>
        </pc:spChg>
      </pc:sldChg>
      <pc:sldChg chg="modSp mod">
        <pc:chgData name="Jacintha Westerink" userId="c1c74fd5-67fa-43d8-8063-0adb3063a5fc" providerId="ADAL" clId="{24974632-0277-46FE-AFA2-25F8E73B2F9D}" dt="2021-02-22T08:10:11.881" v="2" actId="6549"/>
        <pc:sldMkLst>
          <pc:docMk/>
          <pc:sldMk cId="2263553996" sldId="258"/>
        </pc:sldMkLst>
        <pc:spChg chg="mod">
          <ac:chgData name="Jacintha Westerink" userId="c1c74fd5-67fa-43d8-8063-0adb3063a5fc" providerId="ADAL" clId="{24974632-0277-46FE-AFA2-25F8E73B2F9D}" dt="2021-02-22T08:10:11.881" v="2" actId="6549"/>
          <ac:spMkLst>
            <pc:docMk/>
            <pc:sldMk cId="2263553996" sldId="258"/>
            <ac:spMk id="2" creationId="{00000000-0000-0000-0000-000000000000}"/>
          </ac:spMkLst>
        </pc:spChg>
      </pc:sldChg>
      <pc:sldChg chg="addSp delSp modSp mod">
        <pc:chgData name="Jacintha Westerink" userId="c1c74fd5-67fa-43d8-8063-0adb3063a5fc" providerId="ADAL" clId="{24974632-0277-46FE-AFA2-25F8E73B2F9D}" dt="2021-02-22T08:10:48.048" v="6" actId="478"/>
        <pc:sldMkLst>
          <pc:docMk/>
          <pc:sldMk cId="726027509" sldId="259"/>
        </pc:sldMkLst>
        <pc:spChg chg="del">
          <ac:chgData name="Jacintha Westerink" userId="c1c74fd5-67fa-43d8-8063-0adb3063a5fc" providerId="ADAL" clId="{24974632-0277-46FE-AFA2-25F8E73B2F9D}" dt="2021-02-22T08:10:48.048" v="6" actId="478"/>
          <ac:spMkLst>
            <pc:docMk/>
            <pc:sldMk cId="726027509" sldId="259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24974632-0277-46FE-AFA2-25F8E73B2F9D}" dt="2021-02-22T08:10:48.048" v="6" actId="478"/>
          <ac:spMkLst>
            <pc:docMk/>
            <pc:sldMk cId="726027509" sldId="259"/>
            <ac:spMk id="6" creationId="{86D69EEF-F085-4574-B835-ED6038B3BC6A}"/>
          </ac:spMkLst>
        </pc:spChg>
      </pc:sldChg>
      <pc:sldChg chg="addSp delSp modSp mod ord">
        <pc:chgData name="Jacintha Westerink" userId="c1c74fd5-67fa-43d8-8063-0adb3063a5fc" providerId="ADAL" clId="{24974632-0277-46FE-AFA2-25F8E73B2F9D}" dt="2021-02-22T08:12:00.637" v="24" actId="20577"/>
        <pc:sldMkLst>
          <pc:docMk/>
          <pc:sldMk cId="13365378" sldId="261"/>
        </pc:sldMkLst>
        <pc:spChg chg="del mod">
          <ac:chgData name="Jacintha Westerink" userId="c1c74fd5-67fa-43d8-8063-0adb3063a5fc" providerId="ADAL" clId="{24974632-0277-46FE-AFA2-25F8E73B2F9D}" dt="2021-02-22T08:10:54.655" v="9" actId="478"/>
          <ac:spMkLst>
            <pc:docMk/>
            <pc:sldMk cId="13365378" sldId="261"/>
            <ac:spMk id="2" creationId="{00000000-0000-0000-0000-000000000000}"/>
          </ac:spMkLst>
        </pc:spChg>
        <pc:spChg chg="mod">
          <ac:chgData name="Jacintha Westerink" userId="c1c74fd5-67fa-43d8-8063-0adb3063a5fc" providerId="ADAL" clId="{24974632-0277-46FE-AFA2-25F8E73B2F9D}" dt="2021-02-22T08:12:00.637" v="24" actId="20577"/>
          <ac:spMkLst>
            <pc:docMk/>
            <pc:sldMk cId="13365378" sldId="261"/>
            <ac:spMk id="3" creationId="{895FCAC2-E29C-4E10-B197-1B09B340B604}"/>
          </ac:spMkLst>
        </pc:spChg>
        <pc:spChg chg="add mod">
          <ac:chgData name="Jacintha Westerink" userId="c1c74fd5-67fa-43d8-8063-0adb3063a5fc" providerId="ADAL" clId="{24974632-0277-46FE-AFA2-25F8E73B2F9D}" dt="2021-02-22T08:10:54.655" v="9" actId="478"/>
          <ac:spMkLst>
            <pc:docMk/>
            <pc:sldMk cId="13365378" sldId="261"/>
            <ac:spMk id="6" creationId="{10FE9F03-3C92-48A9-84C9-937DD3CAD509}"/>
          </ac:spMkLst>
        </pc:spChg>
      </pc:sldChg>
      <pc:sldChg chg="addSp delSp modSp mod">
        <pc:chgData name="Jacintha Westerink" userId="c1c74fd5-67fa-43d8-8063-0adb3063a5fc" providerId="ADAL" clId="{24974632-0277-46FE-AFA2-25F8E73B2F9D}" dt="2021-02-22T08:12:17.764" v="26" actId="20577"/>
        <pc:sldMkLst>
          <pc:docMk/>
          <pc:sldMk cId="207790491" sldId="262"/>
        </pc:sldMkLst>
        <pc:spChg chg="del">
          <ac:chgData name="Jacintha Westerink" userId="c1c74fd5-67fa-43d8-8063-0adb3063a5fc" providerId="ADAL" clId="{24974632-0277-46FE-AFA2-25F8E73B2F9D}" dt="2021-02-22T08:10:58.502" v="10" actId="478"/>
          <ac:spMkLst>
            <pc:docMk/>
            <pc:sldMk cId="207790491" sldId="262"/>
            <ac:spMk id="2" creationId="{00000000-0000-0000-0000-000000000000}"/>
          </ac:spMkLst>
        </pc:spChg>
        <pc:spChg chg="mod">
          <ac:chgData name="Jacintha Westerink" userId="c1c74fd5-67fa-43d8-8063-0adb3063a5fc" providerId="ADAL" clId="{24974632-0277-46FE-AFA2-25F8E73B2F9D}" dt="2021-02-22T08:12:17.764" v="26" actId="20577"/>
          <ac:spMkLst>
            <pc:docMk/>
            <pc:sldMk cId="207790491" sldId="262"/>
            <ac:spMk id="3" creationId="{2212166D-DADB-40D0-BD3B-2912F8C71C6A}"/>
          </ac:spMkLst>
        </pc:spChg>
        <pc:spChg chg="add mod">
          <ac:chgData name="Jacintha Westerink" userId="c1c74fd5-67fa-43d8-8063-0adb3063a5fc" providerId="ADAL" clId="{24974632-0277-46FE-AFA2-25F8E73B2F9D}" dt="2021-02-22T08:10:58.502" v="10" actId="478"/>
          <ac:spMkLst>
            <pc:docMk/>
            <pc:sldMk cId="207790491" sldId="262"/>
            <ac:spMk id="6" creationId="{68BA27BE-0F7A-4A89-A4B9-4810459EA487}"/>
          </ac:spMkLst>
        </pc:spChg>
      </pc:sldChg>
      <pc:sldChg chg="addSp delSp modSp mod">
        <pc:chgData name="Jacintha Westerink" userId="c1c74fd5-67fa-43d8-8063-0adb3063a5fc" providerId="ADAL" clId="{24974632-0277-46FE-AFA2-25F8E73B2F9D}" dt="2021-02-22T08:12:55.877" v="27" actId="20577"/>
        <pc:sldMkLst>
          <pc:docMk/>
          <pc:sldMk cId="3731434204" sldId="263"/>
        </pc:sldMkLst>
        <pc:spChg chg="del">
          <ac:chgData name="Jacintha Westerink" userId="c1c74fd5-67fa-43d8-8063-0adb3063a5fc" providerId="ADAL" clId="{24974632-0277-46FE-AFA2-25F8E73B2F9D}" dt="2021-02-22T08:11:02.031" v="11" actId="478"/>
          <ac:spMkLst>
            <pc:docMk/>
            <pc:sldMk cId="3731434204" sldId="263"/>
            <ac:spMk id="2" creationId="{00000000-0000-0000-0000-000000000000}"/>
          </ac:spMkLst>
        </pc:spChg>
        <pc:spChg chg="mod">
          <ac:chgData name="Jacintha Westerink" userId="c1c74fd5-67fa-43d8-8063-0adb3063a5fc" providerId="ADAL" clId="{24974632-0277-46FE-AFA2-25F8E73B2F9D}" dt="2021-02-22T08:12:55.877" v="27" actId="20577"/>
          <ac:spMkLst>
            <pc:docMk/>
            <pc:sldMk cId="3731434204" sldId="263"/>
            <ac:spMk id="3" creationId="{1FAC5ED7-9F1E-41C1-8A34-FF5CE05CEAE9}"/>
          </ac:spMkLst>
        </pc:spChg>
        <pc:spChg chg="add mod">
          <ac:chgData name="Jacintha Westerink" userId="c1c74fd5-67fa-43d8-8063-0adb3063a5fc" providerId="ADAL" clId="{24974632-0277-46FE-AFA2-25F8E73B2F9D}" dt="2021-02-22T08:11:02.031" v="11" actId="478"/>
          <ac:spMkLst>
            <pc:docMk/>
            <pc:sldMk cId="3731434204" sldId="263"/>
            <ac:spMk id="7" creationId="{CA670D85-7EA8-4A9E-86D9-C6F4ABE5606B}"/>
          </ac:spMkLst>
        </pc:spChg>
      </pc:sldChg>
      <pc:sldChg chg="addSp delSp modSp mod">
        <pc:chgData name="Jacintha Westerink" userId="c1c74fd5-67fa-43d8-8063-0adb3063a5fc" providerId="ADAL" clId="{24974632-0277-46FE-AFA2-25F8E73B2F9D}" dt="2021-02-22T08:14:27.578" v="36" actId="1076"/>
        <pc:sldMkLst>
          <pc:docMk/>
          <pc:sldMk cId="3480384953" sldId="264"/>
        </pc:sldMkLst>
        <pc:spChg chg="del">
          <ac:chgData name="Jacintha Westerink" userId="c1c74fd5-67fa-43d8-8063-0adb3063a5fc" providerId="ADAL" clId="{24974632-0277-46FE-AFA2-25F8E73B2F9D}" dt="2021-02-22T08:11:06.049" v="12" actId="478"/>
          <ac:spMkLst>
            <pc:docMk/>
            <pc:sldMk cId="3480384953" sldId="264"/>
            <ac:spMk id="2" creationId="{00000000-0000-0000-0000-000000000000}"/>
          </ac:spMkLst>
        </pc:spChg>
        <pc:spChg chg="del mod">
          <ac:chgData name="Jacintha Westerink" userId="c1c74fd5-67fa-43d8-8063-0adb3063a5fc" providerId="ADAL" clId="{24974632-0277-46FE-AFA2-25F8E73B2F9D}" dt="2021-02-22T08:14:18.647" v="33" actId="478"/>
          <ac:spMkLst>
            <pc:docMk/>
            <pc:sldMk cId="3480384953" sldId="264"/>
            <ac:spMk id="3" creationId="{2EAF1A40-88C5-4CB1-BFC2-FE1B3F7950CB}"/>
          </ac:spMkLst>
        </pc:spChg>
        <pc:spChg chg="add mod">
          <ac:chgData name="Jacintha Westerink" userId="c1c74fd5-67fa-43d8-8063-0adb3063a5fc" providerId="ADAL" clId="{24974632-0277-46FE-AFA2-25F8E73B2F9D}" dt="2021-02-22T08:11:06.049" v="12" actId="478"/>
          <ac:spMkLst>
            <pc:docMk/>
            <pc:sldMk cId="3480384953" sldId="264"/>
            <ac:spMk id="7" creationId="{2212A110-735C-4087-A360-DF1B1B10F9F0}"/>
          </ac:spMkLst>
        </pc:spChg>
        <pc:spChg chg="add mod">
          <ac:chgData name="Jacintha Westerink" userId="c1c74fd5-67fa-43d8-8063-0adb3063a5fc" providerId="ADAL" clId="{24974632-0277-46FE-AFA2-25F8E73B2F9D}" dt="2021-02-22T08:14:24.170" v="35" actId="20577"/>
          <ac:spMkLst>
            <pc:docMk/>
            <pc:sldMk cId="3480384953" sldId="264"/>
            <ac:spMk id="9" creationId="{53A91C9F-4CA5-4654-89DB-715161744354}"/>
          </ac:spMkLst>
        </pc:spChg>
        <pc:picChg chg="mod">
          <ac:chgData name="Jacintha Westerink" userId="c1c74fd5-67fa-43d8-8063-0adb3063a5fc" providerId="ADAL" clId="{24974632-0277-46FE-AFA2-25F8E73B2F9D}" dt="2021-02-22T08:14:27.578" v="36" actId="1076"/>
          <ac:picMkLst>
            <pc:docMk/>
            <pc:sldMk cId="3480384953" sldId="264"/>
            <ac:picMk id="4" creationId="{00000000-0000-0000-0000-000000000000}"/>
          </ac:picMkLst>
        </pc:picChg>
      </pc:sldChg>
      <pc:sldChg chg="addSp delSp modSp mod ord">
        <pc:chgData name="Jacintha Westerink" userId="c1c74fd5-67fa-43d8-8063-0adb3063a5fc" providerId="ADAL" clId="{24974632-0277-46FE-AFA2-25F8E73B2F9D}" dt="2021-02-22T08:14:39.430" v="41" actId="27636"/>
        <pc:sldMkLst>
          <pc:docMk/>
          <pc:sldMk cId="2345036393" sldId="265"/>
        </pc:sldMkLst>
        <pc:spChg chg="del">
          <ac:chgData name="Jacintha Westerink" userId="c1c74fd5-67fa-43d8-8063-0adb3063a5fc" providerId="ADAL" clId="{24974632-0277-46FE-AFA2-25F8E73B2F9D}" dt="2021-02-22T08:11:09.938" v="13" actId="478"/>
          <ac:spMkLst>
            <pc:docMk/>
            <pc:sldMk cId="2345036393" sldId="265"/>
            <ac:spMk id="2" creationId="{00000000-0000-0000-0000-000000000000}"/>
          </ac:spMkLst>
        </pc:spChg>
        <pc:spChg chg="mod">
          <ac:chgData name="Jacintha Westerink" userId="c1c74fd5-67fa-43d8-8063-0adb3063a5fc" providerId="ADAL" clId="{24974632-0277-46FE-AFA2-25F8E73B2F9D}" dt="2021-02-22T08:14:39.430" v="41" actId="27636"/>
          <ac:spMkLst>
            <pc:docMk/>
            <pc:sldMk cId="2345036393" sldId="265"/>
            <ac:spMk id="3" creationId="{93FABA1A-3102-4FDD-820B-78335A36776B}"/>
          </ac:spMkLst>
        </pc:spChg>
        <pc:spChg chg="add mod">
          <ac:chgData name="Jacintha Westerink" userId="c1c74fd5-67fa-43d8-8063-0adb3063a5fc" providerId="ADAL" clId="{24974632-0277-46FE-AFA2-25F8E73B2F9D}" dt="2021-02-22T08:11:09.938" v="13" actId="478"/>
          <ac:spMkLst>
            <pc:docMk/>
            <pc:sldMk cId="2345036393" sldId="265"/>
            <ac:spMk id="6" creationId="{DAA4B1E2-95B2-4F8C-BAB1-16993C03D606}"/>
          </ac:spMkLst>
        </pc:spChg>
      </pc:sldChg>
      <pc:sldChg chg="addSp delSp modSp mod">
        <pc:chgData name="Jacintha Westerink" userId="c1c74fd5-67fa-43d8-8063-0adb3063a5fc" providerId="ADAL" clId="{24974632-0277-46FE-AFA2-25F8E73B2F9D}" dt="2021-02-22T08:14:31.495" v="38" actId="27636"/>
        <pc:sldMkLst>
          <pc:docMk/>
          <pc:sldMk cId="1363339103" sldId="266"/>
        </pc:sldMkLst>
        <pc:spChg chg="del">
          <ac:chgData name="Jacintha Westerink" userId="c1c74fd5-67fa-43d8-8063-0adb3063a5fc" providerId="ADAL" clId="{24974632-0277-46FE-AFA2-25F8E73B2F9D}" dt="2021-02-22T08:11:13.367" v="14" actId="478"/>
          <ac:spMkLst>
            <pc:docMk/>
            <pc:sldMk cId="1363339103" sldId="266"/>
            <ac:spMk id="2" creationId="{00000000-0000-0000-0000-000000000000}"/>
          </ac:spMkLst>
        </pc:spChg>
        <pc:spChg chg="mod">
          <ac:chgData name="Jacintha Westerink" userId="c1c74fd5-67fa-43d8-8063-0adb3063a5fc" providerId="ADAL" clId="{24974632-0277-46FE-AFA2-25F8E73B2F9D}" dt="2021-02-22T08:14:31.495" v="38" actId="27636"/>
          <ac:spMkLst>
            <pc:docMk/>
            <pc:sldMk cId="1363339103" sldId="266"/>
            <ac:spMk id="3" creationId="{E029A014-957D-433F-A07D-74F960C21AC6}"/>
          </ac:spMkLst>
        </pc:spChg>
        <pc:spChg chg="add mod">
          <ac:chgData name="Jacintha Westerink" userId="c1c74fd5-67fa-43d8-8063-0adb3063a5fc" providerId="ADAL" clId="{24974632-0277-46FE-AFA2-25F8E73B2F9D}" dt="2021-02-22T08:11:13.367" v="14" actId="478"/>
          <ac:spMkLst>
            <pc:docMk/>
            <pc:sldMk cId="1363339103" sldId="266"/>
            <ac:spMk id="7" creationId="{4C397C3D-4B65-4F76-8DD8-DF7C07D7D518}"/>
          </ac:spMkLst>
        </pc:spChg>
      </pc:sldChg>
      <pc:sldChg chg="addSp delSp modSp mod ord">
        <pc:chgData name="Jacintha Westerink" userId="c1c74fd5-67fa-43d8-8063-0adb3063a5fc" providerId="ADAL" clId="{24974632-0277-46FE-AFA2-25F8E73B2F9D}" dt="2021-02-22T08:13:01.544" v="29" actId="27636"/>
        <pc:sldMkLst>
          <pc:docMk/>
          <pc:sldMk cId="4230225526" sldId="270"/>
        </pc:sldMkLst>
        <pc:spChg chg="del">
          <ac:chgData name="Jacintha Westerink" userId="c1c74fd5-67fa-43d8-8063-0adb3063a5fc" providerId="ADAL" clId="{24974632-0277-46FE-AFA2-25F8E73B2F9D}" dt="2021-02-22T08:11:20.642" v="15" actId="478"/>
          <ac:spMkLst>
            <pc:docMk/>
            <pc:sldMk cId="4230225526" sldId="270"/>
            <ac:spMk id="2" creationId="{00000000-0000-0000-0000-000000000000}"/>
          </ac:spMkLst>
        </pc:spChg>
        <pc:spChg chg="mod">
          <ac:chgData name="Jacintha Westerink" userId="c1c74fd5-67fa-43d8-8063-0adb3063a5fc" providerId="ADAL" clId="{24974632-0277-46FE-AFA2-25F8E73B2F9D}" dt="2021-02-22T08:13:01.544" v="29" actId="27636"/>
          <ac:spMkLst>
            <pc:docMk/>
            <pc:sldMk cId="4230225526" sldId="270"/>
            <ac:spMk id="3" creationId="{6D317929-0072-47F3-BE34-7179A94035CB}"/>
          </ac:spMkLst>
        </pc:spChg>
        <pc:spChg chg="add mod">
          <ac:chgData name="Jacintha Westerink" userId="c1c74fd5-67fa-43d8-8063-0adb3063a5fc" providerId="ADAL" clId="{24974632-0277-46FE-AFA2-25F8E73B2F9D}" dt="2021-02-22T08:11:20.642" v="15" actId="478"/>
          <ac:spMkLst>
            <pc:docMk/>
            <pc:sldMk cId="4230225526" sldId="270"/>
            <ac:spMk id="6" creationId="{DA3C1097-C3E7-4315-A5DD-DACDF92470B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69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16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45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68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18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49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70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23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31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18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03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EBF8-C157-43D7-AAB2-C3A64A761E3E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93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DTK</a:t>
            </a:r>
          </a:p>
          <a:p>
            <a:r>
              <a:rPr lang="nl-NL" dirty="0"/>
              <a:t>Oefentoets 1-14</a:t>
            </a:r>
          </a:p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9515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94"/>
          <a:stretch/>
        </p:blipFill>
        <p:spPr>
          <a:xfrm>
            <a:off x="2638425" y="1931831"/>
            <a:ext cx="6735802" cy="492616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726" y="1166813"/>
            <a:ext cx="3616249" cy="3616249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E029A014-957D-433F-A07D-74F960C21AC6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9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C397C3D-4B65-4F76-8DD8-DF7C07D7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339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0689" y="1398954"/>
            <a:ext cx="7225047" cy="5376098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93FABA1A-3102-4FDD-820B-78335A36776B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/>
              <a:t>10</a:t>
            </a:r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AA4B1E2-95B2-4F8C-BAB1-16993C03D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5036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EC58B-F4F9-4D37-9674-C1B7CFC82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24" y="365125"/>
            <a:ext cx="7800975" cy="1325563"/>
          </a:xfrm>
        </p:spPr>
        <p:txBody>
          <a:bodyPr/>
          <a:lstStyle/>
          <a:p>
            <a:r>
              <a:rPr lang="nl-NL" b="1" u="sng" dirty="0"/>
              <a:t>Beoordeling</a:t>
            </a:r>
            <a:r>
              <a:rPr lang="nl-NL" dirty="0"/>
              <a:t>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6F6580-43B5-4E03-9766-5149AA7F1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824" y="2686049"/>
            <a:ext cx="7800976" cy="3490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500" u="sng" dirty="0"/>
              <a:t>Totaal punten  </a:t>
            </a:r>
            <a:r>
              <a:rPr lang="nl-NL" sz="3500" dirty="0"/>
              <a:t>=  cijfer</a:t>
            </a:r>
          </a:p>
          <a:p>
            <a:pPr marL="0" indent="0">
              <a:buNone/>
            </a:pPr>
            <a:r>
              <a:rPr lang="nl-NL" sz="3500" dirty="0"/>
              <a:t>           2,4</a:t>
            </a:r>
          </a:p>
        </p:txBody>
      </p:sp>
    </p:spTree>
    <p:extLst>
      <p:ext uri="{BB962C8B-B14F-4D97-AF65-F5344CB8AC3E}">
        <p14:creationId xmlns:p14="http://schemas.microsoft.com/office/powerpoint/2010/main" val="588814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8624" y="868117"/>
            <a:ext cx="6633793" cy="5847008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895FCAC2-E29C-4E10-B197-1B09B340B604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0FE9F03-3C92-48A9-84C9-937DD3CAD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5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09" y="1784796"/>
            <a:ext cx="3909543" cy="39095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713" y="1966309"/>
            <a:ext cx="4501702" cy="337636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452" y="2950918"/>
            <a:ext cx="3810835" cy="3810938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E83098C-8401-48FB-8369-4BC7F3278034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355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2603" y="1027906"/>
            <a:ext cx="8271526" cy="5900355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B832CD0-5FC6-4928-9A8B-0A9B170F0A51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6D69EEF-F085-4574-B835-ED6038B3B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027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9086" y="431074"/>
            <a:ext cx="10504714" cy="1259614"/>
          </a:xfrm>
        </p:spPr>
        <p:txBody>
          <a:bodyPr/>
          <a:lstStyle/>
          <a:p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1325" y="964304"/>
            <a:ext cx="6296750" cy="5303069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7E75FD0-BDFD-431C-9CCD-E373C4A5D562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4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A86CCD0-BE47-411D-B79D-080A7D3EE3B1}"/>
              </a:ext>
            </a:extLst>
          </p:cNvPr>
          <p:cNvSpPr/>
          <p:nvPr/>
        </p:nvSpPr>
        <p:spPr>
          <a:xfrm>
            <a:off x="4876800" y="2628900"/>
            <a:ext cx="14287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78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0017" y="2184705"/>
            <a:ext cx="4649273" cy="350300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702" y="2365363"/>
            <a:ext cx="3584759" cy="379204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212166D-DADB-40D0-BD3B-2912F8C71C6A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5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8BA27BE-0F7A-4A89-A4B9-4810459EA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79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8527" y="1312924"/>
            <a:ext cx="7773473" cy="55450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29" y="1969696"/>
            <a:ext cx="4418527" cy="3313895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FAC5ED7-9F1E-41C1-8A34-FF5CE05CEAE9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6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A670D85-7EA8-4A9E-86D9-C6F4ABE5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143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0651" y="1365926"/>
            <a:ext cx="7273148" cy="5409126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D317929-0072-47F3-BE34-7179A94035CB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7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A3C1097-C3E7-4315-A5DD-DACDF924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225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6705" y="1690688"/>
            <a:ext cx="4509036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9" y="2018763"/>
            <a:ext cx="7400185" cy="3431371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2212A110-735C-4087-A360-DF1B1B10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53A91C9F-4CA5-4654-89DB-715161744354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803849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24</Words>
  <Application>Microsoft Office PowerPoint</Application>
  <PresentationFormat>Breedbeeld</PresentationFormat>
  <Paragraphs>17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Plantenkennis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Beoordeling: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13</cp:revision>
  <dcterms:created xsi:type="dcterms:W3CDTF">2016-08-18T07:55:58Z</dcterms:created>
  <dcterms:modified xsi:type="dcterms:W3CDTF">2021-02-22T08:14:58Z</dcterms:modified>
</cp:coreProperties>
</file>